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57" r:id="rId5"/>
    <p:sldId id="258" r:id="rId6"/>
    <p:sldId id="259" r:id="rId7"/>
    <p:sldId id="260" r:id="rId8"/>
    <p:sldId id="269" r:id="rId9"/>
    <p:sldId id="262" r:id="rId10"/>
    <p:sldId id="263" r:id="rId11"/>
    <p:sldId id="266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96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410445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Классный час: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«Символы государства Российского».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5013176"/>
            <a:ext cx="4464496" cy="151216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ГБОУ РФМЛИ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г.Владикавказа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Чувилкина Е.Ю.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eacher\Desktop\Кл.час Символы государства\Материалы\rus_flag-1024x768-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"/>
            <a:ext cx="8568952" cy="1268760"/>
          </a:xfrm>
        </p:spPr>
        <p:txBody>
          <a:bodyPr>
            <a:normAutofit fontScale="90000"/>
          </a:bodyPr>
          <a:lstStyle/>
          <a:p>
            <a:r>
              <a:rPr lang="ru-RU" sz="8000" kern="0" dirty="0" smtClean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Флаг России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7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2313" y="908720"/>
            <a:ext cx="7772400" cy="1872207"/>
          </a:xfrm>
        </p:spPr>
        <p:txBody>
          <a:bodyPr/>
          <a:lstStyle/>
          <a:p>
            <a:pPr algn="ctr"/>
            <a:r>
              <a:rPr lang="ru-RU" sz="7200" b="0" kern="0" cap="none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Флаг России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2204864"/>
            <a:ext cx="8496943" cy="4060144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Издревле каждый цвет имел свое особое значение.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Белый – мир, </a:t>
            </a:r>
            <a:r>
              <a:rPr lang="ru-RU" sz="3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чистота, свобода </a:t>
            </a:r>
            <a:endParaRPr lang="ru-RU" sz="3600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Синий – небо, верность, </a:t>
            </a:r>
            <a:r>
              <a:rPr lang="ru-RU" sz="3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веру</a:t>
            </a:r>
            <a:endParaRPr lang="ru-RU" sz="3600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Красный – смелость</a:t>
            </a:r>
            <a:r>
              <a:rPr lang="ru-RU" sz="3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честь</a:t>
            </a:r>
            <a:endParaRPr lang="ru-RU" sz="3600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01" y="4116978"/>
            <a:ext cx="20002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01" y="4798680"/>
            <a:ext cx="200025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56" y="5467380"/>
            <a:ext cx="1985595" cy="53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0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6613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73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563888" cy="35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06803"/>
            <a:ext cx="5260975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5148064" cy="527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64896" cy="1465952"/>
          </a:xfrm>
        </p:spPr>
        <p:txBody>
          <a:bodyPr>
            <a:normAutofit/>
          </a:bodyPr>
          <a:lstStyle/>
          <a:p>
            <a:pPr algn="l"/>
            <a:r>
              <a:rPr lang="ru-RU" b="1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Моя малая родина – </a:t>
            </a:r>
            <a:br>
              <a:rPr lang="ru-RU" b="1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Северная Осетия - Алания </a:t>
            </a:r>
          </a:p>
        </p:txBody>
      </p:sp>
    </p:spTree>
    <p:extLst>
      <p:ext uri="{BB962C8B-B14F-4D97-AF65-F5344CB8AC3E}">
        <p14:creationId xmlns:p14="http://schemas.microsoft.com/office/powerpoint/2010/main" val="345283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acher\Desktop\Кл.час Символы государства\657369ca78cac5e0df521e1e6a67a0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28048" cy="613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4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acher\Desktop\Кл.час Символы государства\karta-rossii-s-gorod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5148"/>
            <a:ext cx="9143999" cy="510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8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41" y="293575"/>
            <a:ext cx="2283171" cy="327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64143"/>
            <a:ext cx="2587274" cy="300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76" y="3788893"/>
            <a:ext cx="23050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3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639941"/>
          </a:xfrm>
        </p:spPr>
        <p:txBody>
          <a:bodyPr/>
          <a:lstStyle/>
          <a:p>
            <a:r>
              <a:rPr lang="ru-RU" sz="6000" b="1" kern="0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Герб </a:t>
            </a:r>
            <a:r>
              <a:rPr lang="ru-RU" sz="6000" b="1" kern="0" dirty="0" smtClean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России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08811"/>
            <a:ext cx="3954265" cy="472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2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9144000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6_-_gimn_rossijskoj_federacii_(2000-__gody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77072"/>
            <a:ext cx="2878137" cy="208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75" y="2388636"/>
            <a:ext cx="2809875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179638" cy="209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0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7460</TotalTime>
  <Words>50</Words>
  <Application>Microsoft Office PowerPoint</Application>
  <PresentationFormat>Экран (4:3)</PresentationFormat>
  <Paragraphs>11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Классный час: «Символы государства Российского». </vt:lpstr>
      <vt:lpstr>Презентация PowerPoint</vt:lpstr>
      <vt:lpstr>Моя малая родина –  Северная Осетия - Алания </vt:lpstr>
      <vt:lpstr>Презентация PowerPoint</vt:lpstr>
      <vt:lpstr>Презентация PowerPoint</vt:lpstr>
      <vt:lpstr>Презентация PowerPoint</vt:lpstr>
      <vt:lpstr>Герб России</vt:lpstr>
      <vt:lpstr>Презентация PowerPoint</vt:lpstr>
      <vt:lpstr>Презентация PowerPoint</vt:lpstr>
      <vt:lpstr>Флаг России</vt:lpstr>
      <vt:lpstr>Флаг России</vt:lpstr>
      <vt:lpstr>РОССИЯ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час: «Символы государства Российского».</dc:title>
  <dc:creator>Teacher</dc:creator>
  <cp:lastModifiedBy>Teacher</cp:lastModifiedBy>
  <cp:revision>14</cp:revision>
  <dcterms:created xsi:type="dcterms:W3CDTF">2020-10-04T11:04:42Z</dcterms:created>
  <dcterms:modified xsi:type="dcterms:W3CDTF">2020-10-15T12:36:27Z</dcterms:modified>
</cp:coreProperties>
</file>