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3" r:id="rId8"/>
    <p:sldId id="264" r:id="rId9"/>
    <p:sldId id="265" r:id="rId10"/>
    <p:sldId id="266" r:id="rId11"/>
    <p:sldId id="26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FF33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37" d="100"/>
          <a:sy n="37" d="100"/>
        </p:scale>
        <p:origin x="-186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19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23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62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62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19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595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96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19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4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06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80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F4A57-EE99-43F7-A3BA-0954447BC6E0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D946B-3BD7-48A9-A279-1458F33E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93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nsportal.ru/nachalnaya-shkola/russkii-yazyk/2013/02/11/urok-prezentatsiya-russkogo-yazyka-4-klass-tema-myagkiy" TargetMode="External"/><Relationship Id="rId3" Type="http://schemas.openxmlformats.org/officeDocument/2006/relationships/hyperlink" Target="https://pixabay.com/en/green-blackboard-chalk-eraser-307835/" TargetMode="External"/><Relationship Id="rId7" Type="http://schemas.openxmlformats.org/officeDocument/2006/relationships/hyperlink" Target="https://infourok.ru/material.html?mid=4063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rok.1sept.ru/%D1%81%D1%82%D0%B0%D1%82%D1%8C%D0%B8/538537/" TargetMode="External"/><Relationship Id="rId5" Type="http://schemas.openxmlformats.org/officeDocument/2006/relationships/hyperlink" Target="https://likbez24.ru/index.php/orfografija/item/210-mjagkij-znak-posle-shipjashhih-na-konce-slov" TargetMode="External"/><Relationship Id="rId4" Type="http://schemas.openxmlformats.org/officeDocument/2006/relationships/hyperlink" Target="https://slovarozhegova.ru/word.php?wordid=22785" TargetMode="External"/><Relationship Id="rId9" Type="http://schemas.openxmlformats.org/officeDocument/2006/relationships/hyperlink" Target="http://www.aforism.su/71_5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3458" y="1"/>
            <a:ext cx="11297265" cy="3362632"/>
          </a:xfrm>
        </p:spPr>
        <p:txBody>
          <a:bodyPr>
            <a:normAutofit/>
          </a:bodyPr>
          <a:lstStyle/>
          <a:p>
            <a:pPr algn="l"/>
            <a:r>
              <a:rPr 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Урок: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Русский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язык.</a:t>
            </a:r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Форма проведения: </a:t>
            </a:r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«Гостеприимное кафе».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748980" y="3952567"/>
            <a:ext cx="7138221" cy="2426111"/>
          </a:xfrm>
        </p:spPr>
        <p:txBody>
          <a:bodyPr>
            <a:normAutofit/>
          </a:bodyPr>
          <a:lstStyle/>
          <a:p>
            <a:pPr algn="r"/>
            <a:r>
              <a:rPr lang="ru-RU" sz="28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 </a:t>
            </a:r>
          </a:p>
          <a:p>
            <a:pPr algn="r"/>
            <a:r>
              <a:rPr lang="ru-RU" sz="28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ГБОУ РФМЛИ </a:t>
            </a:r>
          </a:p>
          <a:p>
            <a:pPr algn="r"/>
            <a:r>
              <a:rPr lang="ru-RU" sz="2800" dirty="0" err="1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Чувилкина</a:t>
            </a:r>
            <a:r>
              <a:rPr lang="ru-RU" sz="28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Е.Ю.</a:t>
            </a:r>
          </a:p>
          <a:p>
            <a:pPr algn="r"/>
            <a:r>
              <a:rPr lang="ru-RU" sz="2800" dirty="0" err="1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г.Владикавказ</a:t>
            </a:r>
            <a:endParaRPr lang="ru-RU" sz="2800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8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eacher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680" y="0"/>
            <a:ext cx="131673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0" y="365125"/>
            <a:ext cx="6096000" cy="585787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Сергей Иванович Ожегов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Teacher\Desktop\Ожегов_Портрет_гравюра_1950-е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609600"/>
            <a:ext cx="4072341" cy="531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57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5F26C3D3-F8B1-4DD3-BA54-459048D80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48" y="471949"/>
            <a:ext cx="11720052" cy="5633884"/>
          </a:xfrm>
        </p:spPr>
        <p:txBody>
          <a:bodyPr>
            <a:normAutofit/>
          </a:bodyPr>
          <a:lstStyle/>
          <a:p>
            <a:r>
              <a:rPr lang="ru-RU" sz="27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Список использованной литературы и интернет ресурсов: </a:t>
            </a:r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В.Волина</a:t>
            </a: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«Учимся играя».-  Москва, «Новая школа», 1994г.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>
                <a:latin typeface="Times New Roman" pitchFamily="18" charset="0"/>
                <a:cs typeface="Times New Roman" pitchFamily="18" charset="0"/>
                <a:hlinkClick r:id="rId4"/>
              </a:rPr>
              <a:t>https://slovarozhegova.ru/word.php?wordid=22785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словарь Ожегова онлайн.</a:t>
            </a:r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u="sng" dirty="0">
                <a:latin typeface="Times New Roman" pitchFamily="18" charset="0"/>
                <a:cs typeface="Times New Roman" pitchFamily="18" charset="0"/>
                <a:hlinkClick r:id="rId5"/>
              </a:rPr>
              <a:t>https://likbez24.ru/index.php/orfografija/item/210-mjagkij-znak-posle-shipjashhih-na-konce-slov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u="sng" dirty="0">
                <a:latin typeface="Times New Roman" pitchFamily="18" charset="0"/>
                <a:cs typeface="Times New Roman" pitchFamily="18" charset="0"/>
                <a:hlinkClick r:id="rId6"/>
              </a:rPr>
              <a:t>https://urok.1sept.ru/%D1%81%D1%82%D0%B0%D1%82%D1%8C%D0%B8/538537/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u="sng" dirty="0">
                <a:latin typeface="Times New Roman" pitchFamily="18" charset="0"/>
                <a:cs typeface="Times New Roman" pitchFamily="18" charset="0"/>
                <a:hlinkClick r:id="rId7"/>
              </a:rPr>
              <a:t>https://infourok.ru/material.html?mid=40638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u="sng" dirty="0">
                <a:latin typeface="Times New Roman" pitchFamily="18" charset="0"/>
                <a:cs typeface="Times New Roman" pitchFamily="18" charset="0"/>
                <a:hlinkClick r:id="rId8"/>
              </a:rPr>
              <a:t>https://nsportal.ru/nachalnaya-shkola/russkii-yazyk/2013/02/11/urok-prezentatsiya-russkogo-yazyka-4-klass-tema-myagkiy</a:t>
            </a:r>
            <a:r>
              <a:rPr lang="ru-RU" sz="2700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u="sng" dirty="0">
                <a:latin typeface="Times New Roman" pitchFamily="18" charset="0"/>
                <a:cs typeface="Times New Roman" pitchFamily="18" charset="0"/>
                <a:hlinkClick r:id="rId9"/>
              </a:rPr>
              <a:t>http://www.aforism.su/71_5.html</a:t>
            </a:r>
            <a:r>
              <a:rPr lang="ru-RU" sz="2700" u="sng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solidFill>
                <a:srgbClr val="FFFFFF"/>
              </a:solidFill>
              <a:latin typeface="Segoe Script" panose="020B05040200000000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20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2720"/>
          </a:xfrm>
        </p:spPr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br>
              <a:rPr lang="ru-RU" sz="60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Мягкий знак на конце слов после шипящих.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76287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1798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Алгоритм</a:t>
            </a:r>
            <a:r>
              <a:rPr lang="ru-RU" sz="6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«Правописание мягкого знака после шипящих»</a:t>
            </a:r>
            <a:endParaRPr lang="ru-RU" sz="36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08081" y="1238865"/>
            <a:ext cx="507344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Определяю часть речи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9904" y="2153265"/>
            <a:ext cx="2727434" cy="654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глагол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10757" y="2303037"/>
            <a:ext cx="2522484" cy="771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аречие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44804" y="2269598"/>
            <a:ext cx="2774731" cy="8046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мя существительное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28234" y="2191407"/>
            <a:ext cx="2783886" cy="7409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мя прилагательное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01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Teacher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681" y="0"/>
            <a:ext cx="1316735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1798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Алгоритм</a:t>
            </a:r>
            <a:r>
              <a:rPr lang="ru-RU" sz="6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«Правописание мягкого знака после шипящих»</a:t>
            </a:r>
            <a:endParaRPr lang="ru-RU" sz="36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08081" y="1238865"/>
            <a:ext cx="507344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Определяю часть речи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9904" y="2153265"/>
            <a:ext cx="2727434" cy="654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глагол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10757" y="2303037"/>
            <a:ext cx="2522484" cy="771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аречие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44804" y="2269598"/>
            <a:ext cx="2774731" cy="8046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мя существительное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28234" y="2191407"/>
            <a:ext cx="2783886" cy="7409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мя прилагательное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3086975"/>
            <a:ext cx="272743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ишем ь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137338" y="3379074"/>
            <a:ext cx="25224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пишем </a:t>
            </a:r>
            <a:r>
              <a:rPr lang="ru-RU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ь</a:t>
            </a:r>
          </a:p>
        </p:txBody>
      </p:sp>
      <p:sp>
        <p:nvSpPr>
          <p:cNvPr id="11" name="Овал 10"/>
          <p:cNvSpPr/>
          <p:nvPr/>
        </p:nvSpPr>
        <p:spPr>
          <a:xfrm>
            <a:off x="6286269" y="3360024"/>
            <a:ext cx="3276602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пределяем склонение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9885678" y="3125074"/>
            <a:ext cx="2794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 пишем ь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476937" y="4648200"/>
            <a:ext cx="2695903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сключения: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уж, замуж, невтерпёж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359400" y="4894266"/>
            <a:ext cx="2809289" cy="1388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1,2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.-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 пишем ь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168689" y="4927605"/>
            <a:ext cx="2799796" cy="1388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.-</a:t>
            </a: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ишем ь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34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462" y="1828799"/>
            <a:ext cx="11957538" cy="4630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rgbClr val="00B0F0"/>
                </a:solidFill>
              </a:rPr>
              <a:t>ПОРЧА -  </a:t>
            </a:r>
            <a:r>
              <a:rPr lang="ru-RU" sz="4800" dirty="0">
                <a:solidFill>
                  <a:srgbClr val="FFFFFF"/>
                </a:solidFill>
              </a:rPr>
              <a:t/>
            </a:r>
            <a:br>
              <a:rPr lang="ru-RU" sz="4800" dirty="0">
                <a:solidFill>
                  <a:srgbClr val="FFFFFF"/>
                </a:solidFill>
              </a:rPr>
            </a:br>
            <a:r>
              <a:rPr lang="ru-RU" sz="4800" dirty="0">
                <a:solidFill>
                  <a:srgbClr val="FFFFFF"/>
                </a:solidFill>
              </a:rPr>
              <a:t>1. портить - приводить в негодность; делать плохим. </a:t>
            </a:r>
            <a:br>
              <a:rPr lang="ru-RU" sz="4800" dirty="0">
                <a:solidFill>
                  <a:srgbClr val="FFFFFF"/>
                </a:solidFill>
              </a:rPr>
            </a:br>
            <a:r>
              <a:rPr lang="ru-RU" sz="4800" dirty="0">
                <a:solidFill>
                  <a:srgbClr val="FFFFFF"/>
                </a:solidFill>
              </a:rPr>
              <a:t>2. В старых народных представлениях: болезнь, напущенная злой ворожбой, тем, кто хотел сглазить кого-нибудь.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419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C0A427A-FA26-49BB-A449-63F44B5C9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FFFFFF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Тест:</a:t>
            </a:r>
            <a:endParaRPr lang="ru-RU" sz="6000" dirty="0">
              <a:solidFill>
                <a:srgbClr val="FFFFFF"/>
              </a:solidFill>
              <a:latin typeface="Segoe Script" panose="020B0504020000000003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sz="half" idx="1"/>
          </p:nvPr>
        </p:nvSpPr>
        <p:spPr>
          <a:xfrm>
            <a:off x="330200" y="1447801"/>
            <a:ext cx="11099800" cy="1346200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Записывайте в строчку номера слов, в которых надо писать ь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60400" y="2539999"/>
            <a:ext cx="10693400" cy="3636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5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5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– мяч.</a:t>
            </a:r>
          </a:p>
          <a:p>
            <a:pPr marL="0" indent="0">
              <a:buNone/>
            </a:pPr>
            <a:r>
              <a:rPr lang="ru-RU" sz="5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1 </a:t>
            </a:r>
            <a:r>
              <a:rPr lang="ru-RU" sz="5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хорош.</a:t>
            </a:r>
          </a:p>
          <a:p>
            <a:pPr marL="0" indent="0">
              <a:buNone/>
            </a:pPr>
            <a:r>
              <a:rPr lang="ru-RU" sz="5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2 </a:t>
            </a:r>
            <a:r>
              <a:rPr lang="ru-RU" sz="5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5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печ</a:t>
            </a:r>
            <a:r>
              <a:rPr lang="ru-RU" sz="5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8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eacher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680" y="0"/>
            <a:ext cx="131673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Б).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– </a:t>
            </a:r>
            <a:r>
              <a:rPr lang="ru-RU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реч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1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калач.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– грач.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5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Teacher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680" y="0"/>
            <a:ext cx="131673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89000" y="1930400"/>
            <a:ext cx="10464800" cy="4246563"/>
          </a:xfrm>
        </p:spPr>
        <p:txBody>
          <a:bodyPr/>
          <a:lstStyle/>
          <a:p>
            <a:pPr marL="0" indent="0">
              <a:buNone/>
            </a:pP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– багаж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– могуч.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ru-RU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вскач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86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Teacher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680" y="0"/>
            <a:ext cx="131673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14400" y="1825625"/>
            <a:ext cx="104394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Г). 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– </a:t>
            </a:r>
            <a:r>
              <a:rPr lang="ru-RU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рисуеш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– трескуч.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2 </a:t>
            </a:r>
            <a:r>
              <a:rPr lang="ru-RU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(желаю) удач.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73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158</Words>
  <Application>Microsoft Office PowerPoint</Application>
  <PresentationFormat>Произвольный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Урок: Русский язык. Форма проведения:             «Гостеприимное кафе».</vt:lpstr>
      <vt:lpstr>Тема:  Мягкий знак на конце слов после шипящих.</vt:lpstr>
      <vt:lpstr>Алгоритм  «Правописание мягкого знака после шипящих»</vt:lpstr>
      <vt:lpstr>Алгоритм  «Правописание мягкого знака после шипящих»</vt:lpstr>
      <vt:lpstr>Презентация PowerPoint</vt:lpstr>
      <vt:lpstr>Тест:</vt:lpstr>
      <vt:lpstr>Презентация PowerPoint</vt:lpstr>
      <vt:lpstr>Презентация PowerPoint</vt:lpstr>
      <vt:lpstr>Презентация PowerPoint</vt:lpstr>
      <vt:lpstr>Сергей Иванович Ожегов</vt:lpstr>
      <vt:lpstr>Список использованной литературы и интернет ресурсов:   В.Волина. «Учимся играя».-  Москва, «Новая школа», 1994г. https://slovarozhegova.ru/word.php?wordid=22785 – словарь Ожегова онлайн. https://likbez24.ru/index.php/orfografija/item/210-mjagkij-znak-posle-shipjashhih-na-konce-slov https://urok.1sept.ru/%D1%81%D1%82%D0%B0%D1%82%D1%8C%D0%B8/538537/ https://infourok.ru/material.html?mid=40638 https://nsportal.ru/nachalnaya-shkola/russkii-yazyk/2013/02/11/urok-prezentatsiya-russkogo-yazyka-4-klass-tema-myagkiy http://www.aforism.su/71_5.html </vt:lpstr>
    </vt:vector>
  </TitlesOfParts>
  <Company>IMC Krsel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Части речи</dc:title>
  <dc:creator>user</dc:creator>
  <cp:lastModifiedBy>Teacher</cp:lastModifiedBy>
  <cp:revision>34</cp:revision>
  <dcterms:created xsi:type="dcterms:W3CDTF">2017-10-26T12:27:10Z</dcterms:created>
  <dcterms:modified xsi:type="dcterms:W3CDTF">2020-03-13T05:21:49Z</dcterms:modified>
</cp:coreProperties>
</file>