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7" r:id="rId5"/>
    <p:sldId id="263" r:id="rId6"/>
    <p:sldId id="258" r:id="rId7"/>
    <p:sldId id="270" r:id="rId8"/>
    <p:sldId id="271" r:id="rId9"/>
    <p:sldId id="266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\Desktop\кл. час ко дню науки\день-науки-в-школе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4" y="404664"/>
            <a:ext cx="8902146" cy="62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16632"/>
            <a:ext cx="3456384" cy="115212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ГБОУ РФМЛИ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Чувилкина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Елена Юрьевна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Владикавказ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acher\Desktop\загадки\chto-nuzhno-delat-chtoby-nadolgo-sokhranit-pamyat-i-razum78831-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33463"/>
            <a:ext cx="47625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acher\Desktop\загадки\albert-einstein-800x4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3" y="1700808"/>
            <a:ext cx="8674541" cy="487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Альберт </a:t>
            </a:r>
            <a:r>
              <a:rPr lang="ru-RU" dirty="0" err="1" smtClean="0">
                <a:latin typeface="Arial Black" pitchFamily="34" charset="0"/>
              </a:rPr>
              <a:t>Энштейн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Utsaah" pitchFamily="34" charset="0"/>
              </a:rPr>
              <a:t>Мышление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Utsaah" pitchFamily="34" charset="0"/>
              </a:rPr>
              <a:t>:</a:t>
            </a:r>
            <a:r>
              <a:rPr lang="ru-RU" dirty="0">
                <a:latin typeface="Times New Roman" pitchFamily="18" charset="0"/>
                <a:cs typeface="Utsaah" pitchFamily="34" charset="0"/>
              </a:rPr>
              <a:t/>
            </a:r>
            <a:br>
              <a:rPr lang="ru-RU" dirty="0">
                <a:latin typeface="Times New Roman" pitchFamily="18" charset="0"/>
                <a:cs typeface="Utsaah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  <a:t>- воображение;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  <a:t>- умение решать задачи;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  <a:t>- знания;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  <a:t>- знакомство с тем, как жили и работали изобретатели.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pPr>
              <a:spcAft>
                <a:spcPts val="750"/>
              </a:spcAft>
            </a:pPr>
            <a:r>
              <a:rPr lang="ru-RU" sz="6000" b="1" dirty="0">
                <a:solidFill>
                  <a:srgbClr val="00B050"/>
                </a:solidFill>
                <a:latin typeface="Times New Roman"/>
                <a:ea typeface="Times New Roman"/>
              </a:rPr>
              <a:t>Окружающий мир</a:t>
            </a:r>
            <a:r>
              <a:rPr lang="ru-RU" sz="60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.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15554985" cy="320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1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marL="57150" fontAlgn="base">
              <a:lnSpc>
                <a:spcPct val="115000"/>
              </a:lnSpc>
              <a:spcAft>
                <a:spcPts val="0"/>
              </a:spcAft>
            </a:pPr>
            <a:r>
              <a:rPr lang="ru-RU" sz="6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Математика.</a:t>
            </a:r>
            <a:r>
              <a:rPr lang="ru-RU" sz="6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8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pPr>
              <a:spcAft>
                <a:spcPts val="750"/>
              </a:spcAft>
            </a:pPr>
            <a:r>
              <a:rPr lang="ru-RU" sz="6600" b="1" dirty="0">
                <a:solidFill>
                  <a:srgbClr val="002060"/>
                </a:solidFill>
                <a:latin typeface="Times New Roman"/>
                <a:ea typeface="Times New Roman"/>
              </a:rPr>
              <a:t>Литература.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1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Разгадай слова.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Недалеко от нашего дома находится небольшой </a:t>
            </a:r>
            <a:r>
              <a:rPr lang="ru-RU" b="1" dirty="0"/>
              <a:t>7-2-3-1</a:t>
            </a:r>
            <a:r>
              <a:rPr lang="ru-RU" dirty="0"/>
              <a:t>, где мы любим купаться. Многие птицы </a:t>
            </a:r>
            <a:r>
              <a:rPr lang="ru-RU" b="1" dirty="0"/>
              <a:t>8-13-16-9-5-11</a:t>
            </a:r>
            <a:r>
              <a:rPr lang="ru-RU" dirty="0"/>
              <a:t> улетают в теплые края. Все </a:t>
            </a:r>
            <a:r>
              <a:rPr lang="ru-RU" b="1" dirty="0"/>
              <a:t>2-16-15-6-12-10</a:t>
            </a:r>
            <a:r>
              <a:rPr lang="ru-RU" dirty="0"/>
              <a:t> из нашего класса пошли на экскурсию </a:t>
            </a:r>
            <a:r>
              <a:rPr lang="ru-RU" dirty="0" smtClean="0"/>
              <a:t>на </a:t>
            </a:r>
            <a:r>
              <a:rPr lang="ru-RU" b="1" dirty="0" smtClean="0"/>
              <a:t>4-10-14-8-1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Электроцинк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4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Прочитай зашифрованную пословицу и запиши её.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1-2-3-4-5-6    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7-8-4-9-10-11-12-13-6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   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14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    15-16-1-16.</a:t>
            </a:r>
            <a:r>
              <a:rPr lang="ru-RU" sz="3600" b="1" dirty="0">
                <a:ea typeface="Calibri"/>
                <a:cs typeface="Times New Roman"/>
              </a:rPr>
              <a:t/>
            </a:r>
            <a:br>
              <a:rPr lang="ru-RU" sz="3600" b="1" dirty="0">
                <a:ea typeface="Calibri"/>
                <a:cs typeface="Times New Roman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89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acher\Desktop\кл. час ко дню наук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544617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4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80" y="0"/>
            <a:ext cx="91984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2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426"/>
            <a:ext cx="9144000" cy="597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9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acher\Desktop\кл. час ко дню науки\исследователь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275"/>
            <a:ext cx="7010400" cy="67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382"/>
            <a:ext cx="8424936" cy="681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2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260" y="980728"/>
            <a:ext cx="9577064" cy="538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5" y="-27384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0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загадки\d688025fe5164a10b75bfe8c173291e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94176" cy="359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eacher\Desktop\загадки\humanoidkaist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08" y="2996952"/>
            <a:ext cx="5592878" cy="37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Utsaah" pitchFamily="34" charset="0"/>
              </a:rPr>
              <a:t>Есть очень важный навык, </a:t>
            </a:r>
            <a:br>
              <a:rPr lang="ru-RU" dirty="0">
                <a:solidFill>
                  <a:srgbClr val="002060"/>
                </a:solidFill>
                <a:latin typeface="Arial Black" pitchFamily="34" charset="0"/>
                <a:cs typeface="Utsaah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Utsaah" pitchFamily="34" charset="0"/>
              </a:rPr>
              <a:t>не подвластный роботам –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  <a:cs typeface="Utsaah" pitchFamily="34" charset="0"/>
              </a:rPr>
              <a:t>мышление</a:t>
            </a:r>
            <a:r>
              <a:rPr lang="ru-RU" dirty="0">
                <a:solidFill>
                  <a:srgbClr val="C00000"/>
                </a:solidFill>
                <a:cs typeface="Utsaah" pitchFamily="34" charset="0"/>
              </a:rPr>
              <a:t>.</a:t>
            </a:r>
            <a:endParaRPr lang="ru-RU" dirty="0"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28374"/>
            <a:ext cx="5173726" cy="691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4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31</Words>
  <Application>Microsoft Office PowerPoint</Application>
  <PresentationFormat>Экран (4:3)</PresentationFormat>
  <Paragraphs>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Учитель начальных классов ГБОУ РФМЛИ   Чувилкина Елена Юрьевна г. Владикавказ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Есть очень важный навык,  не подвластный роботам – мышление.</vt:lpstr>
      <vt:lpstr>Презентация PowerPoint</vt:lpstr>
      <vt:lpstr>Презентация PowerPoint</vt:lpstr>
      <vt:lpstr>Альберт Энштейн</vt:lpstr>
      <vt:lpstr>Мышление: - воображение; - умение решать задачи; - знания; - знакомство с тем, как жили и работали изобретатели. </vt:lpstr>
      <vt:lpstr>Окружающий мир.</vt:lpstr>
      <vt:lpstr>Презентация PowerPoint</vt:lpstr>
      <vt:lpstr>Математика.  </vt:lpstr>
      <vt:lpstr>Литература. </vt:lpstr>
      <vt:lpstr>Разгадай слова. Недалеко от нашего дома находится небольшой 7-2-3-1, где мы любим купаться. Многие птицы 8-13-16-9-5-11 улетают в теплые края. Все 2-16-15-6-12-10 из нашего класса пошли на экскурсию на 4-10-14-8-1 «Электроцинк».</vt:lpstr>
      <vt:lpstr>Прочитай зашифрованную пословицу и запиши её. 1-2-3-4-5-6      7-8-4-9-10-11-12-13-6      14     15-16-1-16.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10</cp:revision>
  <dcterms:created xsi:type="dcterms:W3CDTF">2018-01-31T06:17:34Z</dcterms:created>
  <dcterms:modified xsi:type="dcterms:W3CDTF">2018-02-27T09:52:08Z</dcterms:modified>
</cp:coreProperties>
</file>